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handoutMasterIdLst>
    <p:handoutMasterId r:id="rId10"/>
  </p:handoutMasterIdLst>
  <p:sldIdLst>
    <p:sldId id="2147473673" r:id="rId2"/>
    <p:sldId id="2147473674" r:id="rId3"/>
    <p:sldId id="2147473675" r:id="rId4"/>
    <p:sldId id="2147473676" r:id="rId5"/>
    <p:sldId id="2147473677" r:id="rId6"/>
    <p:sldId id="2147473679" r:id="rId7"/>
    <p:sldId id="2147473681" r:id="rId8"/>
  </p:sldIdLst>
  <p:sldSz cx="9144000" cy="5143500" type="screen16x9"/>
  <p:notesSz cx="6797675" cy="9929813"/>
  <p:embeddedFontLst>
    <p:embeddedFont>
      <p:font typeface="ＭＳ Ｐゴシック" panose="020B0600070205080204" pitchFamily="34" charset="-128"/>
      <p:regular r:id="rId11"/>
    </p:embeddedFont>
  </p:embeddedFontLst>
  <p:defaultTextStyle>
    <a:defPPr>
      <a:defRPr lang="de-DE"/>
    </a:defPPr>
    <a:lvl1pPr algn="l" defTabSz="457200" rtl="0" fontAlgn="base">
      <a:spcBef>
        <a:spcPct val="0"/>
      </a:spcBef>
      <a:spcAft>
        <a:spcPct val="0"/>
      </a:spcAft>
      <a:defRPr kern="1200">
        <a:solidFill>
          <a:schemeClr val="tx1"/>
        </a:solidFill>
        <a:latin typeface="Arial" pitchFamily="34" charset="0"/>
        <a:ea typeface="ＭＳ Ｐゴシック"/>
        <a:cs typeface="ＭＳ Ｐゴシック"/>
      </a:defRPr>
    </a:lvl1pPr>
    <a:lvl2pPr marL="457200" algn="l" defTabSz="457200" rtl="0" fontAlgn="base">
      <a:spcBef>
        <a:spcPct val="0"/>
      </a:spcBef>
      <a:spcAft>
        <a:spcPct val="0"/>
      </a:spcAft>
      <a:defRPr kern="1200">
        <a:solidFill>
          <a:schemeClr val="tx1"/>
        </a:solidFill>
        <a:latin typeface="Arial" pitchFamily="34" charset="0"/>
        <a:ea typeface="ＭＳ Ｐゴシック"/>
        <a:cs typeface="ＭＳ Ｐゴシック"/>
      </a:defRPr>
    </a:lvl2pPr>
    <a:lvl3pPr marL="914400" algn="l" defTabSz="457200" rtl="0" fontAlgn="base">
      <a:spcBef>
        <a:spcPct val="0"/>
      </a:spcBef>
      <a:spcAft>
        <a:spcPct val="0"/>
      </a:spcAft>
      <a:defRPr kern="1200">
        <a:solidFill>
          <a:schemeClr val="tx1"/>
        </a:solidFill>
        <a:latin typeface="Arial" pitchFamily="34" charset="0"/>
        <a:ea typeface="ＭＳ Ｐゴシック"/>
        <a:cs typeface="ＭＳ Ｐゴシック"/>
      </a:defRPr>
    </a:lvl3pPr>
    <a:lvl4pPr marL="1371600" algn="l" defTabSz="457200" rtl="0" fontAlgn="base">
      <a:spcBef>
        <a:spcPct val="0"/>
      </a:spcBef>
      <a:spcAft>
        <a:spcPct val="0"/>
      </a:spcAft>
      <a:defRPr kern="1200">
        <a:solidFill>
          <a:schemeClr val="tx1"/>
        </a:solidFill>
        <a:latin typeface="Arial" pitchFamily="34" charset="0"/>
        <a:ea typeface="ＭＳ Ｐゴシック"/>
        <a:cs typeface="ＭＳ Ｐゴシック"/>
      </a:defRPr>
    </a:lvl4pPr>
    <a:lvl5pPr marL="1828800" algn="l" defTabSz="457200" rtl="0" fontAlgn="base">
      <a:spcBef>
        <a:spcPct val="0"/>
      </a:spcBef>
      <a:spcAft>
        <a:spcPct val="0"/>
      </a:spcAft>
      <a:defRPr kern="1200">
        <a:solidFill>
          <a:schemeClr val="tx1"/>
        </a:solidFill>
        <a:latin typeface="Arial" pitchFamily="34" charset="0"/>
        <a:ea typeface="ＭＳ Ｐゴシック"/>
        <a:cs typeface="ＭＳ Ｐゴシック"/>
      </a:defRPr>
    </a:lvl5pPr>
    <a:lvl6pPr marL="2286000" algn="l" defTabSz="914400" rtl="0" eaLnBrk="1" latinLnBrk="0" hangingPunct="1">
      <a:defRPr kern="1200">
        <a:solidFill>
          <a:schemeClr val="tx1"/>
        </a:solidFill>
        <a:latin typeface="Arial" pitchFamily="34" charset="0"/>
        <a:ea typeface="ＭＳ Ｐゴシック"/>
        <a:cs typeface="ＭＳ Ｐゴシック"/>
      </a:defRPr>
    </a:lvl6pPr>
    <a:lvl7pPr marL="2743200" algn="l" defTabSz="914400" rtl="0" eaLnBrk="1" latinLnBrk="0" hangingPunct="1">
      <a:defRPr kern="1200">
        <a:solidFill>
          <a:schemeClr val="tx1"/>
        </a:solidFill>
        <a:latin typeface="Arial" pitchFamily="34" charset="0"/>
        <a:ea typeface="ＭＳ Ｐゴシック"/>
        <a:cs typeface="ＭＳ Ｐゴシック"/>
      </a:defRPr>
    </a:lvl7pPr>
    <a:lvl8pPr marL="3200400" algn="l" defTabSz="914400" rtl="0" eaLnBrk="1" latinLnBrk="0" hangingPunct="1">
      <a:defRPr kern="1200">
        <a:solidFill>
          <a:schemeClr val="tx1"/>
        </a:solidFill>
        <a:latin typeface="Arial" pitchFamily="34" charset="0"/>
        <a:ea typeface="ＭＳ Ｐゴシック"/>
        <a:cs typeface="ＭＳ Ｐゴシック"/>
      </a:defRPr>
    </a:lvl8pPr>
    <a:lvl9pPr marL="3657600" algn="l" defTabSz="914400" rtl="0" eaLnBrk="1" latinLnBrk="0" hangingPunct="1">
      <a:defRPr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39" userDrawn="1">
          <p15:clr>
            <a:srgbClr val="A4A3A4"/>
          </p15:clr>
        </p15:guide>
        <p15:guide id="3" orient="horz" pos="3127" userDrawn="1">
          <p15:clr>
            <a:srgbClr val="A4A3A4"/>
          </p15:clr>
        </p15:guide>
        <p15:guide id="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C00"/>
    <a:srgbClr val="FF9393"/>
    <a:srgbClr val="D8FF69"/>
    <a:srgbClr val="99CC00"/>
    <a:srgbClr val="79C9FF"/>
    <a:srgbClr val="0099FF"/>
    <a:srgbClr val="B3E0FF"/>
    <a:srgbClr val="E2FE94"/>
    <a:srgbClr val="0D0D0D"/>
    <a:srgbClr val="942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Designformatvorlage 2 - Akz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unkle Formatvorlage 1 - Akz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85798" autoAdjust="0"/>
  </p:normalViewPr>
  <p:slideViewPr>
    <p:cSldViewPr snapToObjects="1">
      <p:cViewPr varScale="1">
        <p:scale>
          <a:sx n="68" d="100"/>
          <a:sy n="68" d="100"/>
        </p:scale>
        <p:origin x="384" y="6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Objects="1">
      <p:cViewPr>
        <p:scale>
          <a:sx n="98" d="100"/>
          <a:sy n="98" d="100"/>
        </p:scale>
        <p:origin x="1880" y="-3412"/>
      </p:cViewPr>
      <p:guideLst>
        <p:guide orient="horz" pos="3128"/>
        <p:guide pos="2139"/>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a:xfrm>
            <a:off x="2255853" y="9432770"/>
            <a:ext cx="4143375" cy="497046"/>
          </a:xfrm>
          <a:prstGeom prst="rect">
            <a:avLst/>
          </a:prstGeom>
        </p:spPr>
        <p:txBody>
          <a:bodyPr vert="horz" wrap="square" lIns="91316" tIns="45657" rIns="91316" bIns="45657" numCol="1" anchor="t" anchorCtr="0" compatLnSpc="1">
            <a:prstTxWarp prst="textNoShape">
              <a:avLst/>
            </a:prstTxWarp>
          </a:bodyPr>
          <a:lstStyle>
            <a:lvl1pPr algn="r">
              <a:defRPr sz="1200">
                <a:latin typeface="Calibri" charset="0"/>
                <a:ea typeface="ＭＳ Ｐゴシック" charset="-128"/>
                <a:cs typeface="+mn-cs"/>
              </a:defRPr>
            </a:lvl1pPr>
          </a:lstStyle>
          <a:p>
            <a:pPr>
              <a:defRPr/>
            </a:pPr>
            <a:r>
              <a:rPr lang="de-DE" sz="1000" dirty="0"/>
              <a:t>Dachmarke Köhl, </a:t>
            </a:r>
            <a:fld id="{A9E414D2-E13E-4444-8141-46A8079253F9}" type="datetime1">
              <a:rPr lang="de-DE" sz="1000" smtClean="0"/>
              <a:pPr>
                <a:defRPr/>
              </a:pPr>
              <a:t>24.08.2026</a:t>
            </a:fld>
            <a:r>
              <a:rPr lang="de-DE" sz="1000" dirty="0"/>
              <a:t>, Seite </a:t>
            </a:r>
            <a:fld id="{8602F546-9076-4A3D-B19D-A1AB22FC21A3}" type="slidenum">
              <a:rPr lang="de-DE" sz="1000"/>
              <a:pPr>
                <a:defRPr/>
              </a:pPr>
              <a:t>‹Nr.›</a:t>
            </a:fld>
            <a:endParaRPr lang="de-DE" sz="1000" dirty="0"/>
          </a:p>
          <a:p>
            <a:pPr>
              <a:defRPr/>
            </a:pPr>
            <a:endParaRPr lang="de-DE" sz="1000" dirty="0"/>
          </a:p>
        </p:txBody>
      </p:sp>
    </p:spTree>
    <p:extLst>
      <p:ext uri="{BB962C8B-B14F-4D97-AF65-F5344CB8AC3E}">
        <p14:creationId xmlns:p14="http://schemas.microsoft.com/office/powerpoint/2010/main" val="205333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4"/>
            <a:ext cx="2946400" cy="497046"/>
          </a:xfrm>
          <a:prstGeom prst="rect">
            <a:avLst/>
          </a:prstGeom>
        </p:spPr>
        <p:txBody>
          <a:bodyPr vert="horz" wrap="square" lIns="91316" tIns="45657" rIns="91316" bIns="45657" numCol="1" anchor="t" anchorCtr="0" compatLnSpc="1">
            <a:prstTxWarp prst="textNoShape">
              <a:avLst/>
            </a:prstTxWarp>
          </a:bodyPr>
          <a:lstStyle>
            <a:lvl1pPr>
              <a:defRPr sz="1200">
                <a:latin typeface="Calibri" charset="0"/>
                <a:ea typeface="ＭＳ Ｐゴシック" charset="-128"/>
                <a:cs typeface="+mn-cs"/>
              </a:defRPr>
            </a:lvl1pPr>
          </a:lstStyle>
          <a:p>
            <a:pPr>
              <a:defRPr/>
            </a:pPr>
            <a:endParaRPr lang="de-DE"/>
          </a:p>
        </p:txBody>
      </p:sp>
      <p:sp>
        <p:nvSpPr>
          <p:cNvPr id="3" name="Datumsplatzhalter 2"/>
          <p:cNvSpPr>
            <a:spLocks noGrp="1"/>
          </p:cNvSpPr>
          <p:nvPr>
            <p:ph type="dt" idx="1"/>
          </p:nvPr>
        </p:nvSpPr>
        <p:spPr>
          <a:xfrm>
            <a:off x="3849688" y="4"/>
            <a:ext cx="2946400" cy="497046"/>
          </a:xfrm>
          <a:prstGeom prst="rect">
            <a:avLst/>
          </a:prstGeom>
        </p:spPr>
        <p:txBody>
          <a:bodyPr vert="horz" wrap="square" lIns="91316" tIns="45657" rIns="91316" bIns="45657" numCol="1" anchor="t" anchorCtr="0" compatLnSpc="1">
            <a:prstTxWarp prst="textNoShape">
              <a:avLst/>
            </a:prstTxWarp>
          </a:bodyPr>
          <a:lstStyle>
            <a:lvl1pPr algn="r">
              <a:defRPr sz="1200">
                <a:latin typeface="Calibri" charset="0"/>
                <a:ea typeface="ＭＳ Ｐゴシック" charset="-128"/>
                <a:cs typeface="+mn-cs"/>
              </a:defRPr>
            </a:lvl1pPr>
          </a:lstStyle>
          <a:p>
            <a:pPr>
              <a:defRPr/>
            </a:pPr>
            <a:fld id="{8B07A009-5D75-4178-85DD-0A8FA9CB4492}" type="datetime1">
              <a:rPr lang="de-DE"/>
              <a:pPr>
                <a:defRPr/>
              </a:pPr>
              <a:t>24.08.2026</a:t>
            </a:fld>
            <a:endParaRPr lang="de-DE"/>
          </a:p>
        </p:txBody>
      </p:sp>
      <p:sp>
        <p:nvSpPr>
          <p:cNvPr id="4" name="Folienbildplatzhalter 3"/>
          <p:cNvSpPr>
            <a:spLocks noGrp="1" noRot="1" noChangeAspect="1"/>
          </p:cNvSpPr>
          <p:nvPr>
            <p:ph type="sldImg" idx="2"/>
          </p:nvPr>
        </p:nvSpPr>
        <p:spPr>
          <a:xfrm>
            <a:off x="87313" y="742950"/>
            <a:ext cx="6623050" cy="3725863"/>
          </a:xfrm>
          <a:prstGeom prst="rect">
            <a:avLst/>
          </a:prstGeom>
          <a:noFill/>
          <a:ln w="12700">
            <a:solidFill>
              <a:prstClr val="black"/>
            </a:solidFill>
          </a:ln>
        </p:spPr>
        <p:txBody>
          <a:bodyPr vert="horz" wrap="square" lIns="91316" tIns="45657" rIns="91316" bIns="45657" numCol="1" anchor="ctr" anchorCtr="0" compatLnSpc="1">
            <a:prstTxWarp prst="textNoShape">
              <a:avLst/>
            </a:prstTxWarp>
          </a:bodyPr>
          <a:lstStyle/>
          <a:p>
            <a:pPr lvl="0"/>
            <a:endParaRPr lang="de-DE" noProof="0"/>
          </a:p>
        </p:txBody>
      </p:sp>
      <p:sp>
        <p:nvSpPr>
          <p:cNvPr id="5" name="Notizenplatzhalter 4"/>
          <p:cNvSpPr>
            <a:spLocks noGrp="1"/>
          </p:cNvSpPr>
          <p:nvPr>
            <p:ph type="body" sz="quarter" idx="3"/>
          </p:nvPr>
        </p:nvSpPr>
        <p:spPr>
          <a:xfrm>
            <a:off x="679457" y="4716388"/>
            <a:ext cx="5438775" cy="4468654"/>
          </a:xfrm>
          <a:prstGeom prst="rect">
            <a:avLst/>
          </a:prstGeom>
        </p:spPr>
        <p:txBody>
          <a:bodyPr vert="horz" wrap="square" lIns="91316" tIns="45657" rIns="91316" bIns="45657" numCol="1" anchor="t" anchorCtr="0" compatLnSpc="1">
            <a:prstTxWarp prst="textNoShape">
              <a:avLst/>
            </a:prstTxWarp>
            <a:normAutofit/>
          </a:bodyPr>
          <a:lstStyle/>
          <a:p>
            <a:pPr lvl="0"/>
            <a:r>
              <a:rPr lang="de-AT" noProof="0" dirty="0"/>
              <a:t>Mastertextformat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endParaRPr lang="de-DE" noProof="0" dirty="0"/>
          </a:p>
        </p:txBody>
      </p:sp>
      <p:sp>
        <p:nvSpPr>
          <p:cNvPr id="6" name="Fußzeilenplatzhalter 5"/>
          <p:cNvSpPr>
            <a:spLocks noGrp="1"/>
          </p:cNvSpPr>
          <p:nvPr>
            <p:ph type="ftr" sz="quarter" idx="4"/>
          </p:nvPr>
        </p:nvSpPr>
        <p:spPr>
          <a:xfrm>
            <a:off x="0" y="9431188"/>
            <a:ext cx="2946400" cy="497045"/>
          </a:xfrm>
          <a:prstGeom prst="rect">
            <a:avLst/>
          </a:prstGeom>
        </p:spPr>
        <p:txBody>
          <a:bodyPr vert="horz" wrap="square" lIns="91316" tIns="45657" rIns="91316" bIns="45657" numCol="1" anchor="b" anchorCtr="0" compatLnSpc="1">
            <a:prstTxWarp prst="textNoShape">
              <a:avLst/>
            </a:prstTxWarp>
          </a:bodyPr>
          <a:lstStyle>
            <a:lvl1pPr>
              <a:defRPr sz="1200">
                <a:latin typeface="Calibri" charset="0"/>
                <a:ea typeface="ＭＳ Ｐゴシック" charset="-128"/>
                <a:cs typeface="+mn-cs"/>
              </a:defRPr>
            </a:lvl1pPr>
          </a:lstStyle>
          <a:p>
            <a:pPr>
              <a:defRPr/>
            </a:pPr>
            <a:endParaRPr lang="de-DE"/>
          </a:p>
        </p:txBody>
      </p:sp>
      <p:sp>
        <p:nvSpPr>
          <p:cNvPr id="7" name="Foliennummernplatzhalter 6"/>
          <p:cNvSpPr>
            <a:spLocks noGrp="1"/>
          </p:cNvSpPr>
          <p:nvPr>
            <p:ph type="sldNum" sz="quarter" idx="5"/>
          </p:nvPr>
        </p:nvSpPr>
        <p:spPr>
          <a:xfrm>
            <a:off x="3849688" y="9431188"/>
            <a:ext cx="2946400" cy="497045"/>
          </a:xfrm>
          <a:prstGeom prst="rect">
            <a:avLst/>
          </a:prstGeom>
        </p:spPr>
        <p:txBody>
          <a:bodyPr vert="horz" wrap="square" lIns="91316" tIns="45657" rIns="91316" bIns="45657" numCol="1" anchor="b" anchorCtr="0" compatLnSpc="1">
            <a:prstTxWarp prst="textNoShape">
              <a:avLst/>
            </a:prstTxWarp>
          </a:bodyPr>
          <a:lstStyle>
            <a:lvl1pPr algn="r">
              <a:defRPr sz="1200">
                <a:latin typeface="Calibri" charset="0"/>
                <a:ea typeface="ＭＳ Ｐゴシック" charset="-128"/>
                <a:cs typeface="+mn-cs"/>
              </a:defRPr>
            </a:lvl1pPr>
          </a:lstStyle>
          <a:p>
            <a:pPr>
              <a:defRPr/>
            </a:pPr>
            <a:fld id="{86A42DB5-FDFB-4E4A-B4EA-7FB9C148070C}" type="slidenum">
              <a:rPr lang="de-DE"/>
              <a:pPr>
                <a:defRPr/>
              </a:pPr>
              <a:t>‹Nr.›</a:t>
            </a:fld>
            <a:endParaRPr lang="de-DE"/>
          </a:p>
        </p:txBody>
      </p:sp>
    </p:spTree>
    <p:extLst>
      <p:ext uri="{BB962C8B-B14F-4D97-AF65-F5344CB8AC3E}">
        <p14:creationId xmlns:p14="http://schemas.microsoft.com/office/powerpoint/2010/main" val="76526369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7683E-EF13-3E22-571F-745ECA1896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C82AE18-FEE9-48CA-F441-E8E4C4E732D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59ACDB9-B97F-EDE1-50A4-4F574454790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0FA0888-9631-31B3-12A8-16BF65223F65}"/>
              </a:ext>
            </a:extLst>
          </p:cNvPr>
          <p:cNvSpPr>
            <a:spLocks noGrp="1"/>
          </p:cNvSpPr>
          <p:nvPr>
            <p:ph type="sldNum" sz="quarter" idx="5"/>
          </p:nvPr>
        </p:nvSpPr>
        <p:spPr/>
        <p:txBody>
          <a:bodyPr/>
          <a:lstStyle/>
          <a:p>
            <a:pPr>
              <a:defRPr/>
            </a:pPr>
            <a:fld id="{86A42DB5-FDFB-4E4A-B4EA-7FB9C148070C}" type="slidenum">
              <a:rPr lang="de-DE" smtClean="0"/>
              <a:pPr>
                <a:defRPr/>
              </a:pPr>
              <a:t>7</a:t>
            </a:fld>
            <a:endParaRPr lang="de-DE"/>
          </a:p>
        </p:txBody>
      </p:sp>
    </p:spTree>
    <p:extLst>
      <p:ext uri="{BB962C8B-B14F-4D97-AF65-F5344CB8AC3E}">
        <p14:creationId xmlns:p14="http://schemas.microsoft.com/office/powerpoint/2010/main" val="3880242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55802" y="147684"/>
            <a:ext cx="7416824" cy="699542"/>
          </a:xfrm>
        </p:spPr>
        <p:txBody>
          <a:bodyPr/>
          <a:lstStyle>
            <a:lvl1pPr>
              <a:defRPr sz="3800" b="1" cap="none" baseline="0">
                <a:solidFill>
                  <a:schemeClr val="tx1"/>
                </a:solidFill>
                <a:latin typeface="+mj-lt"/>
                <a:cs typeface="Arial" pitchFamily="34" charset="0"/>
              </a:defRPr>
            </a:lvl1pPr>
          </a:lstStyle>
          <a:p>
            <a:r>
              <a:rPr lang="de-AT" dirty="0"/>
              <a:t>Master Inhalt</a:t>
            </a:r>
            <a:endParaRPr lang="de-DE" dirty="0"/>
          </a:p>
        </p:txBody>
      </p:sp>
      <p:sp>
        <p:nvSpPr>
          <p:cNvPr id="3" name="Inhaltsplatzhalter 2"/>
          <p:cNvSpPr>
            <a:spLocks noGrp="1"/>
          </p:cNvSpPr>
          <p:nvPr>
            <p:ph idx="1"/>
          </p:nvPr>
        </p:nvSpPr>
        <p:spPr>
          <a:xfrm>
            <a:off x="1979712" y="1851670"/>
            <a:ext cx="6624736" cy="2742952"/>
          </a:xfrm>
        </p:spPr>
        <p:txBody>
          <a:bodyPr/>
          <a:lstStyle>
            <a:lvl1pPr marL="274638" indent="-274638">
              <a:tabLst/>
              <a:defRPr sz="1800">
                <a:solidFill>
                  <a:schemeClr val="tx1"/>
                </a:solidFill>
                <a:latin typeface="+mj-lt"/>
                <a:cs typeface="Arial" pitchFamily="34" charset="0"/>
              </a:defRPr>
            </a:lvl1pPr>
            <a:lvl2pPr marL="719138" indent="-261938">
              <a:defRPr sz="1800">
                <a:solidFill>
                  <a:schemeClr val="tx1"/>
                </a:solidFill>
                <a:latin typeface="+mj-lt"/>
                <a:cs typeface="Arial" pitchFamily="34" charset="0"/>
              </a:defRPr>
            </a:lvl2pPr>
            <a:lvl3pPr>
              <a:defRPr sz="1800">
                <a:solidFill>
                  <a:schemeClr val="tx1"/>
                </a:solidFill>
                <a:latin typeface="+mj-lt"/>
                <a:cs typeface="Arial" pitchFamily="34" charset="0"/>
              </a:defRPr>
            </a:lvl3pPr>
            <a:lvl4pPr>
              <a:defRPr sz="1800">
                <a:solidFill>
                  <a:schemeClr val="tx1"/>
                </a:solidFill>
                <a:latin typeface="+mj-lt"/>
                <a:cs typeface="Arial" pitchFamily="34" charset="0"/>
              </a:defRPr>
            </a:lvl4pPr>
            <a:lvl5pPr>
              <a:defRPr sz="1800">
                <a:solidFill>
                  <a:schemeClr val="tx1"/>
                </a:solidFill>
                <a:latin typeface="+mj-lt"/>
                <a:cs typeface="Arial" pitchFamily="34" charset="0"/>
              </a:defRPr>
            </a:lvl5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55802" y="147684"/>
            <a:ext cx="7560840" cy="699542"/>
          </a:xfrm>
        </p:spPr>
        <p:txBody>
          <a:bodyPr/>
          <a:lstStyle>
            <a:lvl1pPr>
              <a:defRPr cap="none" baseline="0">
                <a:effectLst/>
                <a:latin typeface="+mj-lt"/>
                <a:cs typeface="Arial" pitchFamily="34" charset="0"/>
              </a:defRPr>
            </a:lvl1pPr>
          </a:lstStyle>
          <a:p>
            <a:r>
              <a:rPr lang="de-AT" dirty="0"/>
              <a:t>Master zwei Inhalte</a:t>
            </a:r>
            <a:endParaRPr lang="de-DE" dirty="0"/>
          </a:p>
        </p:txBody>
      </p:sp>
      <p:sp>
        <p:nvSpPr>
          <p:cNvPr id="3" name="Inhaltsplatzhalter 2"/>
          <p:cNvSpPr>
            <a:spLocks noGrp="1"/>
          </p:cNvSpPr>
          <p:nvPr>
            <p:ph sz="half" idx="1"/>
          </p:nvPr>
        </p:nvSpPr>
        <p:spPr>
          <a:xfrm>
            <a:off x="1231900" y="1419621"/>
            <a:ext cx="3492500" cy="3175001"/>
          </a:xfrm>
        </p:spPr>
        <p:txBody>
          <a:bodyPr>
            <a:normAutofit/>
          </a:bodyPr>
          <a:lstStyle>
            <a:lvl1pPr>
              <a:defRPr sz="1600">
                <a:latin typeface="+mj-lt"/>
                <a:cs typeface="Arial" pitchFamily="34" charset="0"/>
              </a:defRPr>
            </a:lvl1pPr>
            <a:lvl2pPr>
              <a:defRPr sz="1600">
                <a:latin typeface="+mj-lt"/>
                <a:cs typeface="Arial" pitchFamily="34" charset="0"/>
              </a:defRPr>
            </a:lvl2pPr>
            <a:lvl3pPr>
              <a:defRPr sz="1600">
                <a:latin typeface="+mj-lt"/>
                <a:cs typeface="Arial" pitchFamily="34" charset="0"/>
              </a:defRPr>
            </a:lvl3pPr>
            <a:lvl4pPr>
              <a:defRPr sz="1600">
                <a:latin typeface="+mj-lt"/>
                <a:cs typeface="Arial" pitchFamily="34" charset="0"/>
              </a:defRPr>
            </a:lvl4pPr>
            <a:lvl5pPr>
              <a:defRPr sz="1600">
                <a:latin typeface="+mj-lt"/>
                <a:cs typeface="Arial" pitchFamily="34" charset="0"/>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Inhaltsplatzhalter 3"/>
          <p:cNvSpPr>
            <a:spLocks noGrp="1"/>
          </p:cNvSpPr>
          <p:nvPr>
            <p:ph sz="half" idx="2"/>
          </p:nvPr>
        </p:nvSpPr>
        <p:spPr>
          <a:xfrm>
            <a:off x="5029200" y="1419621"/>
            <a:ext cx="3492500" cy="3175001"/>
          </a:xfrm>
        </p:spPr>
        <p:txBody>
          <a:bodyPr>
            <a:normAutofit/>
          </a:bodyPr>
          <a:lstStyle>
            <a:lvl1pPr>
              <a:defRPr sz="1600">
                <a:latin typeface="+mj-lt"/>
                <a:cs typeface="Arial" pitchFamily="34" charset="0"/>
              </a:defRPr>
            </a:lvl1pPr>
            <a:lvl2pPr>
              <a:defRPr sz="1600">
                <a:latin typeface="+mj-lt"/>
                <a:cs typeface="Arial" pitchFamily="34" charset="0"/>
              </a:defRPr>
            </a:lvl2pPr>
            <a:lvl3pPr>
              <a:defRPr sz="1600">
                <a:latin typeface="+mj-lt"/>
                <a:cs typeface="Arial" pitchFamily="34" charset="0"/>
              </a:defRPr>
            </a:lvl3pPr>
            <a:lvl4pPr>
              <a:defRPr sz="1600">
                <a:latin typeface="+mj-lt"/>
                <a:cs typeface="Arial" pitchFamily="34" charset="0"/>
              </a:defRPr>
            </a:lvl4pPr>
            <a:lvl5pPr>
              <a:defRPr sz="1600">
                <a:latin typeface="+mj-lt"/>
                <a:cs typeface="Arial" pitchFamily="34" charset="0"/>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50423" y="139380"/>
            <a:ext cx="8820472" cy="699542"/>
          </a:xfrm>
        </p:spPr>
        <p:txBody>
          <a:bodyPr/>
          <a:lstStyle>
            <a:lvl1pPr>
              <a:defRPr baseline="0">
                <a:solidFill>
                  <a:schemeClr val="tx1"/>
                </a:solidFill>
              </a:defRPr>
            </a:lvl1pPr>
          </a:lstStyle>
          <a:p>
            <a:r>
              <a:rPr lang="de-AT" dirty="0"/>
              <a:t>Master Titel und leer</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hteck 1"/>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_AND_CONTENT">
    <p:bg>
      <p:bgPr>
        <a:solidFill>
          <a:srgbClr val="FFFFF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411480" y="240030"/>
            <a:ext cx="8298180" cy="411480"/>
          </a:xfrm>
          <a:prstGeom prst="rect">
            <a:avLst/>
          </a:prstGeom>
          <a:noFill/>
          <a:ln/>
        </p:spPr>
        <p:txBody>
          <a:bodyPr wrap="square" rtlCol="0"/>
          <a:lstStyle>
            <a:lvl1pPr marL="0" indent="0">
              <a:buNone/>
              <a:defRPr lang="en-US" sz="1800" dirty="0">
                <a:solidFill>
                  <a:srgbClr val="000000"/>
                </a:solidFill>
                <a:latin typeface="Arial" pitchFamily="34" charset="0"/>
                <a:ea typeface="Arial" pitchFamily="34" charset="-122"/>
                <a:cs typeface="Arial" pitchFamily="34" charset="-120"/>
              </a:defRPr>
            </a:lvl1pPr>
          </a:lstStyle>
          <a:p>
            <a:pPr marL="0" indent="0">
              <a:buNone/>
            </a:pPr>
            <a:endParaRPr lang="en-US" sz="1800" dirty="0"/>
          </a:p>
        </p:txBody>
      </p:sp>
      <p:sp>
        <p:nvSpPr>
          <p:cNvPr id="3" name="Text 0"/>
          <p:cNvSpPr>
            <a:spLocks noGrp="1"/>
          </p:cNvSpPr>
          <p:nvPr>
            <p:ph type="body" idx="101" hasCustomPrompt="1"/>
          </p:nvPr>
        </p:nvSpPr>
        <p:spPr>
          <a:xfrm>
            <a:off x="617220" y="891540"/>
            <a:ext cx="7955280" cy="3806190"/>
          </a:xfrm>
          <a:prstGeom prst="rect">
            <a:avLst/>
          </a:prstGeom>
          <a:noFill/>
          <a:ln/>
        </p:spPr>
        <p:txBody>
          <a:bodyPr wrap="square" rtlCol="0"/>
          <a:lstStyle>
            <a:lvl1pPr marL="171450" indent="-171450">
              <a:buSzPct val="100000"/>
              <a:buChar char="•"/>
              <a:defRPr lang="en-US" sz="1425" dirty="0">
                <a:solidFill>
                  <a:srgbClr val="000000"/>
                </a:solidFill>
                <a:latin typeface="Arial" pitchFamily="34" charset="0"/>
                <a:ea typeface="Arial" pitchFamily="34" charset="-122"/>
                <a:cs typeface="Arial" pitchFamily="34" charset="-120"/>
              </a:defRPr>
            </a:lvl1pPr>
          </a:lstStyle>
          <a:p>
            <a:pPr marL="228600" indent="-228600">
              <a:buSzPct val="100000"/>
              <a:buChar char="•"/>
            </a:pPr>
            <a:endParaRPr lang="en-US" sz="1425" dirty="0"/>
          </a:p>
        </p:txBody>
      </p:sp>
    </p:spTree>
    <p:extLst>
      <p:ext uri="{BB962C8B-B14F-4D97-AF65-F5344CB8AC3E}">
        <p14:creationId xmlns:p14="http://schemas.microsoft.com/office/powerpoint/2010/main" val="27445071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tm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BFB7BBD-3496-E8A0-E636-70734A556388}"/>
              </a:ext>
            </a:extLst>
          </p:cNvPr>
          <p:cNvSpPr/>
          <p:nvPr userDrawn="1"/>
        </p:nvSpPr>
        <p:spPr>
          <a:xfrm>
            <a:off x="0" y="1"/>
            <a:ext cx="9144000" cy="1008000"/>
          </a:xfrm>
          <a:prstGeom prst="rect">
            <a:avLst/>
          </a:prstGeom>
          <a:solidFill>
            <a:srgbClr val="D1DA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p:cNvSpPr>
            <a:spLocks noGrp="1"/>
          </p:cNvSpPr>
          <p:nvPr>
            <p:ph type="title"/>
          </p:nvPr>
        </p:nvSpPr>
        <p:spPr>
          <a:xfrm>
            <a:off x="345044" y="147684"/>
            <a:ext cx="6768752" cy="699542"/>
          </a:xfrm>
          <a:prstGeom prst="rect">
            <a:avLst/>
          </a:prstGeom>
          <a:noFill/>
          <a:ln>
            <a:noFill/>
          </a:ln>
        </p:spPr>
        <p:style>
          <a:lnRef idx="2">
            <a:schemeClr val="accent1"/>
          </a:lnRef>
          <a:fillRef idx="1">
            <a:schemeClr val="lt1"/>
          </a:fillRef>
          <a:effectRef idx="0">
            <a:schemeClr val="accent1"/>
          </a:effectRef>
          <a:fontRef idx="none"/>
        </p:style>
        <p:txBody>
          <a:bodyPr vert="horz" wrap="square" lIns="0" tIns="45720" rIns="0" bIns="45720" numCol="1" anchor="ctr" anchorCtr="0" compatLnSpc="1">
            <a:prstTxWarp prst="textNoShape">
              <a:avLst/>
            </a:prstTxWarp>
            <a:noAutofit/>
          </a:bodyPr>
          <a:lstStyle/>
          <a:p>
            <a:pPr lvl="0"/>
            <a:r>
              <a:rPr lang="de-DE" dirty="0"/>
              <a:t>Dachmarke Rheinhessen</a:t>
            </a:r>
          </a:p>
        </p:txBody>
      </p:sp>
      <p:sp>
        <p:nvSpPr>
          <p:cNvPr id="1028" name="Textplatzhalter 2"/>
          <p:cNvSpPr>
            <a:spLocks noGrp="1"/>
          </p:cNvSpPr>
          <p:nvPr>
            <p:ph type="body" idx="1"/>
          </p:nvPr>
        </p:nvSpPr>
        <p:spPr bwMode="auto">
          <a:xfrm>
            <a:off x="1259632" y="1491630"/>
            <a:ext cx="7344816" cy="3102997"/>
          </a:xfrm>
          <a:prstGeom prst="rect">
            <a:avLst/>
          </a:prstGeom>
          <a:noFill/>
          <a:ln w="9525">
            <a:noFill/>
            <a:miter lim="800000"/>
            <a:headEnd/>
            <a:tailEnd/>
          </a:ln>
        </p:spPr>
        <p:txBody>
          <a:bodyPr vert="horz" wrap="square" lIns="0" tIns="45720" rIns="91440" bIns="0" numCol="1" anchor="t" anchorCtr="0" compatLnSpc="1">
            <a:prstTxWarp prst="textNoShape">
              <a:avLst/>
            </a:prstTxWarp>
          </a:body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8" name="Rechteck 7"/>
          <p:cNvSpPr/>
          <p:nvPr/>
        </p:nvSpPr>
        <p:spPr>
          <a:xfrm>
            <a:off x="7380312" y="4739335"/>
            <a:ext cx="1608471" cy="27866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a:defRPr/>
            </a:pPr>
            <a:r>
              <a:rPr lang="de-DE" sz="1000" dirty="0">
                <a:solidFill>
                  <a:schemeClr val="bg1">
                    <a:lumMod val="65000"/>
                  </a:schemeClr>
                </a:solidFill>
                <a:ea typeface="ＭＳ Ｐゴシック" charset="-128"/>
              </a:rPr>
              <a:t>Rheinhessen, Folie </a:t>
            </a:r>
            <a:fld id="{50A21E3E-DC21-41EC-8380-E12B24D1D8BC}" type="slidenum">
              <a:rPr lang="de-DE" sz="1000" smtClean="0">
                <a:solidFill>
                  <a:schemeClr val="bg1">
                    <a:lumMod val="65000"/>
                  </a:schemeClr>
                </a:solidFill>
                <a:ea typeface="ＭＳ Ｐゴシック" charset="-128"/>
              </a:rPr>
              <a:pPr algn="r">
                <a:defRPr/>
              </a:pPr>
              <a:t>‹Nr.›</a:t>
            </a:fld>
            <a:endParaRPr lang="de-DE" sz="1000" dirty="0">
              <a:solidFill>
                <a:schemeClr val="bg1">
                  <a:lumMod val="65000"/>
                </a:schemeClr>
              </a:solidFill>
              <a:ea typeface="ＭＳ Ｐゴシック" charset="-128"/>
            </a:endParaRPr>
          </a:p>
        </p:txBody>
      </p:sp>
      <p:pic>
        <p:nvPicPr>
          <p:cNvPr id="3" name="Grafik 2" descr="Ein Bild, das Grafiken, Schrift, Logo, Grafikdesign enthält.&#10;&#10;KI-generierte Inhalte können fehlerhaft sein.">
            <a:extLst>
              <a:ext uri="{FF2B5EF4-FFF2-40B4-BE49-F238E27FC236}">
                <a16:creationId xmlns:a16="http://schemas.microsoft.com/office/drawing/2014/main" id="{D43C6C18-1A8F-091D-750F-25821DEE4602}"/>
              </a:ext>
            </a:extLst>
          </p:cNvPr>
          <p:cNvPicPr>
            <a:picLocks noChangeAspect="1"/>
          </p:cNvPicPr>
          <p:nvPr userDrawn="1"/>
        </p:nvPicPr>
        <p:blipFill>
          <a:blip r:embed="rId7">
            <a:clrChange>
              <a:clrFrom>
                <a:srgbClr val="FFFFFF"/>
              </a:clrFrom>
              <a:clrTo>
                <a:srgbClr val="FFFFFF">
                  <a:alpha val="0"/>
                </a:srgbClr>
              </a:clrTo>
            </a:clrChange>
          </a:blip>
          <a:stretch>
            <a:fillRect/>
          </a:stretch>
        </p:blipFill>
        <p:spPr>
          <a:xfrm>
            <a:off x="7784373" y="-45201"/>
            <a:ext cx="1341040" cy="1008000"/>
          </a:xfrm>
          <a:prstGeom prst="rect">
            <a:avLst/>
          </a:prstGeom>
          <a:effectLst>
            <a:glow rad="88900">
              <a:schemeClr val="bg1">
                <a:alpha val="50000"/>
              </a:schemeClr>
            </a:glow>
          </a:effec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xStyles>
    <p:titleStyle>
      <a:lvl1pPr algn="l" defTabSz="457200" rtl="0" eaLnBrk="0" fontAlgn="base" hangingPunct="0">
        <a:spcBef>
          <a:spcPct val="0"/>
        </a:spcBef>
        <a:spcAft>
          <a:spcPct val="0"/>
        </a:spcAft>
        <a:defRPr sz="3800" b="1" kern="1200" cap="none" spc="0" baseline="0">
          <a:solidFill>
            <a:schemeClr val="tx1"/>
          </a:solidFill>
          <a:latin typeface="+mj-lt"/>
          <a:ea typeface="SimHei" panose="02010609060101010101" pitchFamily="49" charset="-122"/>
          <a:cs typeface="Arial" pitchFamily="34" charset="0"/>
        </a:defRPr>
      </a:lvl1pPr>
      <a:lvl2pPr algn="l" defTabSz="457200" rtl="0" eaLnBrk="0" fontAlgn="base" hangingPunct="0">
        <a:spcBef>
          <a:spcPct val="0"/>
        </a:spcBef>
        <a:spcAft>
          <a:spcPct val="0"/>
        </a:spcAft>
        <a:defRPr sz="3200" b="1">
          <a:solidFill>
            <a:srgbClr val="FFFFFF"/>
          </a:solidFill>
          <a:latin typeface="Arial" pitchFamily="34" charset="0"/>
          <a:ea typeface="ＭＳ Ｐゴシック" charset="-128"/>
          <a:cs typeface="Arial" pitchFamily="34" charset="0"/>
        </a:defRPr>
      </a:lvl2pPr>
      <a:lvl3pPr algn="l" defTabSz="457200" rtl="0" eaLnBrk="0" fontAlgn="base" hangingPunct="0">
        <a:spcBef>
          <a:spcPct val="0"/>
        </a:spcBef>
        <a:spcAft>
          <a:spcPct val="0"/>
        </a:spcAft>
        <a:defRPr sz="3200" b="1">
          <a:solidFill>
            <a:srgbClr val="FFFFFF"/>
          </a:solidFill>
          <a:latin typeface="Arial" pitchFamily="34" charset="0"/>
          <a:ea typeface="ＭＳ Ｐゴシック" charset="-128"/>
          <a:cs typeface="Arial" pitchFamily="34" charset="0"/>
        </a:defRPr>
      </a:lvl3pPr>
      <a:lvl4pPr algn="l" defTabSz="457200" rtl="0" eaLnBrk="0" fontAlgn="base" hangingPunct="0">
        <a:spcBef>
          <a:spcPct val="0"/>
        </a:spcBef>
        <a:spcAft>
          <a:spcPct val="0"/>
        </a:spcAft>
        <a:defRPr sz="3200" b="1">
          <a:solidFill>
            <a:srgbClr val="FFFFFF"/>
          </a:solidFill>
          <a:latin typeface="Arial" pitchFamily="34" charset="0"/>
          <a:ea typeface="ＭＳ Ｐゴシック" charset="-128"/>
          <a:cs typeface="Arial" pitchFamily="34" charset="0"/>
        </a:defRPr>
      </a:lvl4pPr>
      <a:lvl5pPr algn="l" defTabSz="457200" rtl="0" eaLnBrk="0" fontAlgn="base" hangingPunct="0">
        <a:spcBef>
          <a:spcPct val="0"/>
        </a:spcBef>
        <a:spcAft>
          <a:spcPct val="0"/>
        </a:spcAft>
        <a:defRPr sz="3200" b="1">
          <a:solidFill>
            <a:srgbClr val="FFFFFF"/>
          </a:solidFill>
          <a:latin typeface="Arial" pitchFamily="34" charset="0"/>
          <a:ea typeface="ＭＳ Ｐゴシック" charset="-128"/>
          <a:cs typeface="Arial" pitchFamily="34" charset="0"/>
        </a:defRPr>
      </a:lvl5pPr>
      <a:lvl6pPr marL="457200" algn="l" defTabSz="457200" rtl="0" fontAlgn="base">
        <a:spcBef>
          <a:spcPct val="0"/>
        </a:spcBef>
        <a:spcAft>
          <a:spcPct val="0"/>
        </a:spcAft>
        <a:defRPr sz="3200">
          <a:solidFill>
            <a:srgbClr val="FFFFFF"/>
          </a:solidFill>
          <a:latin typeface="Calibri" charset="0"/>
          <a:ea typeface="ＭＳ Ｐゴシック" charset="-128"/>
          <a:cs typeface="ＭＳ Ｐゴシック" charset="-128"/>
        </a:defRPr>
      </a:lvl6pPr>
      <a:lvl7pPr marL="914400" algn="l" defTabSz="457200" rtl="0" fontAlgn="base">
        <a:spcBef>
          <a:spcPct val="0"/>
        </a:spcBef>
        <a:spcAft>
          <a:spcPct val="0"/>
        </a:spcAft>
        <a:defRPr sz="3200">
          <a:solidFill>
            <a:srgbClr val="FFFFFF"/>
          </a:solidFill>
          <a:latin typeface="Calibri" charset="0"/>
          <a:ea typeface="ＭＳ Ｐゴシック" charset="-128"/>
          <a:cs typeface="ＭＳ Ｐゴシック" charset="-128"/>
        </a:defRPr>
      </a:lvl7pPr>
      <a:lvl8pPr marL="1371600" algn="l" defTabSz="457200" rtl="0" fontAlgn="base">
        <a:spcBef>
          <a:spcPct val="0"/>
        </a:spcBef>
        <a:spcAft>
          <a:spcPct val="0"/>
        </a:spcAft>
        <a:defRPr sz="3200">
          <a:solidFill>
            <a:srgbClr val="FFFFFF"/>
          </a:solidFill>
          <a:latin typeface="Calibri" charset="0"/>
          <a:ea typeface="ＭＳ Ｐゴシック" charset="-128"/>
          <a:cs typeface="ＭＳ Ｐゴシック" charset="-128"/>
        </a:defRPr>
      </a:lvl8pPr>
      <a:lvl9pPr marL="1828800" algn="l" defTabSz="457200" rtl="0" fontAlgn="base">
        <a:spcBef>
          <a:spcPct val="0"/>
        </a:spcBef>
        <a:spcAft>
          <a:spcPct val="0"/>
        </a:spcAft>
        <a:defRPr sz="3200">
          <a:solidFill>
            <a:srgbClr val="FFFFFF"/>
          </a:solidFill>
          <a:latin typeface="Calibri" charset="0"/>
          <a:ea typeface="ＭＳ Ｐゴシック" charset="-128"/>
          <a:cs typeface="ＭＳ Ｐゴシック" charset="-128"/>
        </a:defRPr>
      </a:lvl9pPr>
    </p:titleStyle>
    <p:bodyStyle>
      <a:lvl1pPr marL="274638" indent="-274638" algn="l" defTabSz="457200" rtl="0" eaLnBrk="0" fontAlgn="base" hangingPunct="0">
        <a:spcBef>
          <a:spcPct val="0"/>
        </a:spcBef>
        <a:spcAft>
          <a:spcPts val="600"/>
        </a:spcAft>
        <a:buClr>
          <a:schemeClr val="bg1">
            <a:lumMod val="50000"/>
          </a:schemeClr>
        </a:buClr>
        <a:buSzPct val="100000"/>
        <a:buFont typeface="Wingdings" pitchFamily="2" charset="2"/>
        <a:buChar char="§"/>
        <a:defRPr sz="1800" kern="1200">
          <a:solidFill>
            <a:schemeClr val="tx1"/>
          </a:solidFill>
          <a:latin typeface="+mj-lt"/>
          <a:ea typeface="ＭＳ Ｐゴシック" charset="-128"/>
          <a:cs typeface="Arial" pitchFamily="34" charset="0"/>
        </a:defRPr>
      </a:lvl1pPr>
      <a:lvl2pPr marL="719138" indent="-261938" algn="l" defTabSz="457200" rtl="0" eaLnBrk="0" fontAlgn="base" hangingPunct="0">
        <a:spcBef>
          <a:spcPct val="0"/>
        </a:spcBef>
        <a:spcAft>
          <a:spcPts val="600"/>
        </a:spcAft>
        <a:buClr>
          <a:schemeClr val="bg1">
            <a:lumMod val="50000"/>
          </a:schemeClr>
        </a:buClr>
        <a:buSzPct val="100000"/>
        <a:buFont typeface="Wingdings" pitchFamily="2" charset="2"/>
        <a:buChar char="§"/>
        <a:defRPr sz="1800" kern="1200">
          <a:solidFill>
            <a:schemeClr val="tx1"/>
          </a:solidFill>
          <a:latin typeface="+mj-lt"/>
          <a:ea typeface="ＭＳ Ｐゴシック" charset="-128"/>
          <a:cs typeface="Arial" pitchFamily="34" charset="0"/>
        </a:defRPr>
      </a:lvl2pPr>
      <a:lvl3pPr marL="1143000" indent="-228600" algn="l" defTabSz="457200" rtl="0" eaLnBrk="0" fontAlgn="base" hangingPunct="0">
        <a:spcBef>
          <a:spcPct val="0"/>
        </a:spcBef>
        <a:spcAft>
          <a:spcPts val="600"/>
        </a:spcAft>
        <a:buClr>
          <a:schemeClr val="bg1">
            <a:lumMod val="50000"/>
          </a:schemeClr>
        </a:buClr>
        <a:buSzPct val="100000"/>
        <a:buFont typeface="Wingdings" pitchFamily="2" charset="2"/>
        <a:buChar char="§"/>
        <a:defRPr sz="1800" kern="1200">
          <a:solidFill>
            <a:schemeClr val="tx1"/>
          </a:solidFill>
          <a:latin typeface="+mj-lt"/>
          <a:ea typeface="ＭＳ Ｐゴシック" charset="-128"/>
          <a:cs typeface="Arial" pitchFamily="34" charset="0"/>
        </a:defRPr>
      </a:lvl3pPr>
      <a:lvl4pPr marL="1600200" indent="-228600" algn="l" defTabSz="457200" rtl="0" eaLnBrk="0" fontAlgn="base" hangingPunct="0">
        <a:spcBef>
          <a:spcPct val="0"/>
        </a:spcBef>
        <a:spcAft>
          <a:spcPts val="600"/>
        </a:spcAft>
        <a:buClr>
          <a:schemeClr val="bg1">
            <a:lumMod val="50000"/>
          </a:schemeClr>
        </a:buClr>
        <a:buSzPct val="100000"/>
        <a:buFont typeface="Wingdings" pitchFamily="2" charset="2"/>
        <a:buChar char="§"/>
        <a:defRPr sz="1800" kern="1200">
          <a:solidFill>
            <a:schemeClr val="tx1"/>
          </a:solidFill>
          <a:latin typeface="+mj-lt"/>
          <a:ea typeface="ＭＳ Ｐゴシック" charset="-128"/>
          <a:cs typeface="Arial" pitchFamily="34" charset="0"/>
        </a:defRPr>
      </a:lvl4pPr>
      <a:lvl5pPr marL="2057400" indent="-228600" algn="l" defTabSz="457200" rtl="0" eaLnBrk="0" fontAlgn="base" hangingPunct="0">
        <a:spcBef>
          <a:spcPct val="0"/>
        </a:spcBef>
        <a:spcAft>
          <a:spcPts val="600"/>
        </a:spcAft>
        <a:buClr>
          <a:schemeClr val="bg1">
            <a:lumMod val="50000"/>
          </a:schemeClr>
        </a:buClr>
        <a:buSzPct val="100000"/>
        <a:buFont typeface="Wingdings" pitchFamily="2" charset="2"/>
        <a:buChar char="§"/>
        <a:defRPr sz="1800" kern="1200">
          <a:solidFill>
            <a:schemeClr val="tx1"/>
          </a:solidFill>
          <a:latin typeface="+mj-lt"/>
          <a:ea typeface="ＭＳ Ｐゴシック"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mailto:stephan.koehl@rheinhessen.info"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A0EAD-D45E-90CE-6528-E27627FA1224}"/>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5E5B8E5-925F-CF07-4B9A-2C48E565ACE8}"/>
              </a:ext>
            </a:extLst>
          </p:cNvPr>
          <p:cNvSpPr>
            <a:spLocks noGrp="1"/>
          </p:cNvSpPr>
          <p:nvPr>
            <p:ph type="title"/>
          </p:nvPr>
        </p:nvSpPr>
        <p:spPr/>
        <p:txBody>
          <a:bodyPr/>
          <a:lstStyle/>
          <a:p>
            <a:r>
              <a:rPr lang="de-DE" sz="3300"/>
              <a:t>Ideenwettbewerb Rheinhessen-Symbole</a:t>
            </a:r>
          </a:p>
        </p:txBody>
      </p:sp>
      <p:sp>
        <p:nvSpPr>
          <p:cNvPr id="2" name="Inhaltsplatzhalter 1">
            <a:extLst>
              <a:ext uri="{FF2B5EF4-FFF2-40B4-BE49-F238E27FC236}">
                <a16:creationId xmlns:a16="http://schemas.microsoft.com/office/drawing/2014/main" id="{6BB04AA8-B141-AC88-2AC4-FF3FE857F11B}"/>
              </a:ext>
            </a:extLst>
          </p:cNvPr>
          <p:cNvSpPr>
            <a:spLocks noGrp="1"/>
          </p:cNvSpPr>
          <p:nvPr>
            <p:ph idx="1"/>
          </p:nvPr>
        </p:nvSpPr>
        <p:spPr>
          <a:xfrm>
            <a:off x="4064214" y="1656234"/>
            <a:ext cx="4032448" cy="2520280"/>
          </a:xfrm>
        </p:spPr>
        <p:txBody>
          <a:bodyPr/>
          <a:lstStyle/>
          <a:p>
            <a:pPr marL="342900" indent="-342900">
              <a:spcAft>
                <a:spcPts val="0"/>
              </a:spcAft>
              <a:buFont typeface="+mj-lt"/>
              <a:buAutoNum type="arabicPeriod"/>
            </a:pPr>
            <a:r>
              <a:rPr lang="de-DE"/>
              <a:t>Projekt-Titel: Name &amp; Beschreibung</a:t>
            </a:r>
          </a:p>
          <a:p>
            <a:pPr marL="342900" indent="-342900">
              <a:spcAft>
                <a:spcPts val="0"/>
              </a:spcAft>
              <a:buFont typeface="+mj-lt"/>
              <a:buAutoNum type="arabicPeriod"/>
            </a:pPr>
            <a:r>
              <a:rPr lang="de-DE"/>
              <a:t>Die Idee: Fotos, Zeichnungen, Videos</a:t>
            </a:r>
          </a:p>
          <a:p>
            <a:pPr marL="342900" indent="-342900">
              <a:spcAft>
                <a:spcPts val="0"/>
              </a:spcAft>
              <a:buFont typeface="+mj-lt"/>
              <a:buAutoNum type="arabicPeriod"/>
            </a:pPr>
            <a:r>
              <a:rPr lang="de-DE"/>
              <a:t>Bezug zu Rheinhessen </a:t>
            </a:r>
          </a:p>
          <a:p>
            <a:pPr marL="342900" indent="-342900">
              <a:spcAft>
                <a:spcPts val="0"/>
              </a:spcAft>
              <a:buFont typeface="+mj-lt"/>
              <a:buAutoNum type="arabicPeriod"/>
            </a:pPr>
            <a:r>
              <a:rPr lang="de-DE"/>
              <a:t>Charakter und Besonderheiten</a:t>
            </a:r>
          </a:p>
          <a:p>
            <a:pPr marL="342900" indent="-342900">
              <a:spcAft>
                <a:spcPts val="0"/>
              </a:spcAft>
              <a:buFont typeface="+mj-lt"/>
              <a:buAutoNum type="arabicPeriod"/>
            </a:pPr>
            <a:r>
              <a:rPr lang="de-DE"/>
              <a:t>Anwendungsmöglichkeiten</a:t>
            </a:r>
          </a:p>
          <a:p>
            <a:pPr marL="0" indent="0">
              <a:spcAft>
                <a:spcPts val="0"/>
              </a:spcAft>
              <a:buNone/>
            </a:pPr>
            <a:endParaRPr lang="de-DE"/>
          </a:p>
          <a:p>
            <a:pPr marL="0" indent="0">
              <a:spcAft>
                <a:spcPts val="0"/>
              </a:spcAft>
              <a:buNone/>
            </a:pPr>
            <a:r>
              <a:rPr lang="de-DE"/>
              <a:t>Organsation &amp; Preise</a:t>
            </a:r>
          </a:p>
          <a:p>
            <a:pPr marL="0" indent="0">
              <a:spcAft>
                <a:spcPts val="0"/>
              </a:spcAft>
              <a:buNone/>
            </a:pPr>
            <a:endParaRPr lang="de-DE"/>
          </a:p>
          <a:p>
            <a:endParaRPr lang="de-DE"/>
          </a:p>
        </p:txBody>
      </p:sp>
      <p:pic>
        <p:nvPicPr>
          <p:cNvPr id="6" name="Grafik 5">
            <a:extLst>
              <a:ext uri="{FF2B5EF4-FFF2-40B4-BE49-F238E27FC236}">
                <a16:creationId xmlns:a16="http://schemas.microsoft.com/office/drawing/2014/main" id="{0B725D9A-D643-5816-F674-BB821C40F5C0}"/>
              </a:ext>
            </a:extLst>
          </p:cNvPr>
          <p:cNvPicPr>
            <a:picLocks noChangeAspect="1"/>
          </p:cNvPicPr>
          <p:nvPr/>
        </p:nvPicPr>
        <p:blipFill>
          <a:blip r:embed="rId2"/>
          <a:stretch>
            <a:fillRect/>
          </a:stretch>
        </p:blipFill>
        <p:spPr>
          <a:xfrm>
            <a:off x="683568" y="1656234"/>
            <a:ext cx="3024336" cy="2189790"/>
          </a:xfrm>
          <a:prstGeom prst="rect">
            <a:avLst/>
          </a:prstGeom>
        </p:spPr>
      </p:pic>
    </p:spTree>
    <p:extLst>
      <p:ext uri="{BB962C8B-B14F-4D97-AF65-F5344CB8AC3E}">
        <p14:creationId xmlns:p14="http://schemas.microsoft.com/office/powerpoint/2010/main" val="23289720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441964B-4089-52E0-0200-3D063F6F1037}"/>
              </a:ext>
            </a:extLst>
          </p:cNvPr>
          <p:cNvSpPr>
            <a:spLocks noGrp="1"/>
          </p:cNvSpPr>
          <p:nvPr>
            <p:ph type="title"/>
          </p:nvPr>
        </p:nvSpPr>
        <p:spPr>
          <a:xfrm>
            <a:off x="355802" y="147684"/>
            <a:ext cx="7416824" cy="699542"/>
          </a:xfrm>
        </p:spPr>
        <p:txBody>
          <a:bodyPr/>
          <a:lstStyle/>
          <a:p>
            <a:r>
              <a:rPr lang="de-DE"/>
              <a:t>1. Projekt-Titel</a:t>
            </a:r>
          </a:p>
        </p:txBody>
      </p:sp>
      <p:sp>
        <p:nvSpPr>
          <p:cNvPr id="4" name="Inhaltsplatzhalter 3">
            <a:extLst>
              <a:ext uri="{FF2B5EF4-FFF2-40B4-BE49-F238E27FC236}">
                <a16:creationId xmlns:a16="http://schemas.microsoft.com/office/drawing/2014/main" id="{3168628F-3BE6-B6A8-1289-DCCC16C90A8C}"/>
              </a:ext>
            </a:extLst>
          </p:cNvPr>
          <p:cNvSpPr>
            <a:spLocks noGrp="1"/>
          </p:cNvSpPr>
          <p:nvPr>
            <p:ph idx="1"/>
          </p:nvPr>
        </p:nvSpPr>
        <p:spPr>
          <a:xfrm>
            <a:off x="1979712" y="1851670"/>
            <a:ext cx="6624736" cy="2742952"/>
          </a:xfrm>
        </p:spPr>
        <p:txBody>
          <a:bodyPr/>
          <a:lstStyle/>
          <a:p>
            <a:r>
              <a:rPr lang="de-DE"/>
              <a:t>Name der Idee </a:t>
            </a:r>
          </a:p>
          <a:p>
            <a:r>
              <a:rPr lang="de-DE"/>
              <a:t>Kurze Beschreibung</a:t>
            </a:r>
          </a:p>
          <a:p>
            <a:r>
              <a:rPr lang="de-DE"/>
              <a:t>Einreichende Person oder Gruppe </a:t>
            </a:r>
          </a:p>
          <a:p>
            <a:endParaRPr lang="de-DE"/>
          </a:p>
        </p:txBody>
      </p:sp>
    </p:spTree>
    <p:extLst>
      <p:ext uri="{BB962C8B-B14F-4D97-AF65-F5344CB8AC3E}">
        <p14:creationId xmlns:p14="http://schemas.microsoft.com/office/powerpoint/2010/main" val="1740992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85222-A866-4BBD-EF1C-396D2728519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3D0B9D2C-EC87-8B8D-0C49-7A6F8E3F8B5D}"/>
              </a:ext>
            </a:extLst>
          </p:cNvPr>
          <p:cNvSpPr>
            <a:spLocks noGrp="1"/>
          </p:cNvSpPr>
          <p:nvPr>
            <p:ph type="title"/>
          </p:nvPr>
        </p:nvSpPr>
        <p:spPr>
          <a:xfrm>
            <a:off x="355802" y="147684"/>
            <a:ext cx="7416824" cy="699542"/>
          </a:xfrm>
        </p:spPr>
        <p:txBody>
          <a:bodyPr/>
          <a:lstStyle/>
          <a:p>
            <a:r>
              <a:rPr lang="de-DE"/>
              <a:t>2. Die Idee visualisiert</a:t>
            </a:r>
          </a:p>
        </p:txBody>
      </p:sp>
      <p:sp>
        <p:nvSpPr>
          <p:cNvPr id="4" name="Inhaltsplatzhalter 3">
            <a:extLst>
              <a:ext uri="{FF2B5EF4-FFF2-40B4-BE49-F238E27FC236}">
                <a16:creationId xmlns:a16="http://schemas.microsoft.com/office/drawing/2014/main" id="{5F1ED4F0-238B-0305-A52C-963977EECF54}"/>
              </a:ext>
            </a:extLst>
          </p:cNvPr>
          <p:cNvSpPr>
            <a:spLocks noGrp="1"/>
          </p:cNvSpPr>
          <p:nvPr>
            <p:ph idx="1"/>
          </p:nvPr>
        </p:nvSpPr>
        <p:spPr>
          <a:xfrm>
            <a:off x="1979712" y="1851670"/>
            <a:ext cx="6624736" cy="2742952"/>
          </a:xfrm>
        </p:spPr>
        <p:txBody>
          <a:bodyPr/>
          <a:lstStyle/>
          <a:p>
            <a:r>
              <a:rPr lang="de-DE"/>
              <a:t>Symbol, Figur oder Klang </a:t>
            </a:r>
          </a:p>
          <a:p>
            <a:r>
              <a:rPr lang="de-DE"/>
              <a:t>Fotos, Zeichnungen, Darstellungen</a:t>
            </a:r>
          </a:p>
          <a:p>
            <a:r>
              <a:rPr lang="de-DE"/>
              <a:t>Videos</a:t>
            </a:r>
          </a:p>
          <a:p>
            <a:endParaRPr lang="de-DE"/>
          </a:p>
        </p:txBody>
      </p:sp>
    </p:spTree>
    <p:extLst>
      <p:ext uri="{BB962C8B-B14F-4D97-AF65-F5344CB8AC3E}">
        <p14:creationId xmlns:p14="http://schemas.microsoft.com/office/powerpoint/2010/main" val="2179483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99BB1-A0AA-9052-E5B8-0153FA83515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37A5653-6128-AF92-2B6D-07E4EE157E20}"/>
              </a:ext>
            </a:extLst>
          </p:cNvPr>
          <p:cNvSpPr>
            <a:spLocks noGrp="1"/>
          </p:cNvSpPr>
          <p:nvPr>
            <p:ph type="title"/>
          </p:nvPr>
        </p:nvSpPr>
        <p:spPr>
          <a:xfrm>
            <a:off x="355802" y="147684"/>
            <a:ext cx="7416824" cy="699542"/>
          </a:xfrm>
        </p:spPr>
        <p:txBody>
          <a:bodyPr/>
          <a:lstStyle/>
          <a:p>
            <a:r>
              <a:rPr lang="de-DE"/>
              <a:t>3. Bezug zu Rheinhessen</a:t>
            </a:r>
          </a:p>
        </p:txBody>
      </p:sp>
      <p:sp>
        <p:nvSpPr>
          <p:cNvPr id="4" name="Inhaltsplatzhalter 3">
            <a:extLst>
              <a:ext uri="{FF2B5EF4-FFF2-40B4-BE49-F238E27FC236}">
                <a16:creationId xmlns:a16="http://schemas.microsoft.com/office/drawing/2014/main" id="{80BAEE49-82B0-98D8-D57F-1D261B771DD7}"/>
              </a:ext>
            </a:extLst>
          </p:cNvPr>
          <p:cNvSpPr>
            <a:spLocks noGrp="1"/>
          </p:cNvSpPr>
          <p:nvPr>
            <p:ph idx="1"/>
          </p:nvPr>
        </p:nvSpPr>
        <p:spPr>
          <a:xfrm>
            <a:off x="1979712" y="1851670"/>
            <a:ext cx="6624736" cy="2742952"/>
          </a:xfrm>
        </p:spPr>
        <p:txBody>
          <a:bodyPr/>
          <a:lstStyle/>
          <a:p>
            <a:r>
              <a:rPr lang="de-DE"/>
              <a:t>Was ist typisch rheinhessisch? </a:t>
            </a:r>
          </a:p>
          <a:p>
            <a:r>
              <a:rPr lang="de-DE"/>
              <a:t>Warum passt die Idee zur Region? </a:t>
            </a:r>
          </a:p>
          <a:p>
            <a:r>
              <a:rPr lang="de-DE"/>
              <a:t>Welche Geschichte steckt dahinter? </a:t>
            </a:r>
          </a:p>
        </p:txBody>
      </p:sp>
    </p:spTree>
    <p:extLst>
      <p:ext uri="{BB962C8B-B14F-4D97-AF65-F5344CB8AC3E}">
        <p14:creationId xmlns:p14="http://schemas.microsoft.com/office/powerpoint/2010/main" val="3200934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51CC-1B93-C16C-5E7A-A8F3CDFFDC1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92F3F55-E2AC-D467-C31C-E21848576024}"/>
              </a:ext>
            </a:extLst>
          </p:cNvPr>
          <p:cNvSpPr>
            <a:spLocks noGrp="1"/>
          </p:cNvSpPr>
          <p:nvPr>
            <p:ph type="title"/>
          </p:nvPr>
        </p:nvSpPr>
        <p:spPr>
          <a:xfrm>
            <a:off x="355802" y="147684"/>
            <a:ext cx="7416824" cy="699542"/>
          </a:xfrm>
        </p:spPr>
        <p:txBody>
          <a:bodyPr/>
          <a:lstStyle/>
          <a:p>
            <a:r>
              <a:rPr lang="de-DE"/>
              <a:t>4. Charakter und Besonderheiten</a:t>
            </a:r>
          </a:p>
        </p:txBody>
      </p:sp>
      <p:sp>
        <p:nvSpPr>
          <p:cNvPr id="4" name="Inhaltsplatzhalter 3">
            <a:extLst>
              <a:ext uri="{FF2B5EF4-FFF2-40B4-BE49-F238E27FC236}">
                <a16:creationId xmlns:a16="http://schemas.microsoft.com/office/drawing/2014/main" id="{41295A19-9089-532A-1A6F-AAB493F03890}"/>
              </a:ext>
            </a:extLst>
          </p:cNvPr>
          <p:cNvSpPr>
            <a:spLocks noGrp="1"/>
          </p:cNvSpPr>
          <p:nvPr>
            <p:ph idx="1"/>
          </p:nvPr>
        </p:nvSpPr>
        <p:spPr>
          <a:xfrm>
            <a:off x="1979712" y="1851670"/>
            <a:ext cx="6624736" cy="2742952"/>
          </a:xfrm>
        </p:spPr>
        <p:txBody>
          <a:bodyPr/>
          <a:lstStyle/>
          <a:p>
            <a:r>
              <a:rPr lang="de-DE"/>
              <a:t>Welche Eigenschaften hat die Idee? </a:t>
            </a:r>
          </a:p>
          <a:p>
            <a:r>
              <a:rPr lang="de-DE"/>
              <a:t>Welche Stimmung vermittelt sie? </a:t>
            </a:r>
          </a:p>
          <a:p>
            <a:r>
              <a:rPr lang="de-DE"/>
              <a:t>Was macht sie sympathisch? </a:t>
            </a:r>
          </a:p>
          <a:p>
            <a:r>
              <a:rPr lang="de-DE"/>
              <a:t>Was macht sie unverwechselbar? </a:t>
            </a:r>
          </a:p>
          <a:p>
            <a:r>
              <a:rPr lang="de-DE"/>
              <a:t>Worin liegen ihre Besonderheiten? </a:t>
            </a:r>
          </a:p>
          <a:p>
            <a:endParaRPr lang="de-DE"/>
          </a:p>
          <a:p>
            <a:endParaRPr lang="de-DE"/>
          </a:p>
        </p:txBody>
      </p:sp>
    </p:spTree>
    <p:extLst>
      <p:ext uri="{BB962C8B-B14F-4D97-AF65-F5344CB8AC3E}">
        <p14:creationId xmlns:p14="http://schemas.microsoft.com/office/powerpoint/2010/main" val="123510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3A0E7-1CAC-BBD0-9F34-669605F47516}"/>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D438099-87B6-B098-DC95-18DE20ED6579}"/>
              </a:ext>
            </a:extLst>
          </p:cNvPr>
          <p:cNvSpPr>
            <a:spLocks noGrp="1"/>
          </p:cNvSpPr>
          <p:nvPr>
            <p:ph type="title"/>
          </p:nvPr>
        </p:nvSpPr>
        <p:spPr>
          <a:xfrm>
            <a:off x="355802" y="147684"/>
            <a:ext cx="7416824" cy="699542"/>
          </a:xfrm>
        </p:spPr>
        <p:txBody>
          <a:bodyPr/>
          <a:lstStyle/>
          <a:p>
            <a:r>
              <a:rPr lang="de-DE"/>
              <a:t>5. Mögliche Anwendungen</a:t>
            </a:r>
          </a:p>
        </p:txBody>
      </p:sp>
      <p:sp>
        <p:nvSpPr>
          <p:cNvPr id="4" name="Inhaltsplatzhalter 3">
            <a:extLst>
              <a:ext uri="{FF2B5EF4-FFF2-40B4-BE49-F238E27FC236}">
                <a16:creationId xmlns:a16="http://schemas.microsoft.com/office/drawing/2014/main" id="{101E4F8F-15B1-384F-F1CF-424087FE2D47}"/>
              </a:ext>
            </a:extLst>
          </p:cNvPr>
          <p:cNvSpPr>
            <a:spLocks noGrp="1"/>
          </p:cNvSpPr>
          <p:nvPr>
            <p:ph idx="1"/>
          </p:nvPr>
        </p:nvSpPr>
        <p:spPr>
          <a:xfrm>
            <a:off x="1979712" y="1851670"/>
            <a:ext cx="6624736" cy="2742952"/>
          </a:xfrm>
        </p:spPr>
        <p:txBody>
          <a:bodyPr/>
          <a:lstStyle/>
          <a:p>
            <a:r>
              <a:rPr lang="de-DE"/>
              <a:t>Digitale Nutzung </a:t>
            </a:r>
          </a:p>
          <a:p>
            <a:r>
              <a:rPr lang="de-DE"/>
              <a:t>Veranstaltungen und Kommunikation </a:t>
            </a:r>
          </a:p>
          <a:p>
            <a:r>
              <a:rPr lang="de-DE"/>
              <a:t>Merchandising oder weitere Einsatzbereiche </a:t>
            </a:r>
          </a:p>
        </p:txBody>
      </p:sp>
    </p:spTree>
    <p:extLst>
      <p:ext uri="{BB962C8B-B14F-4D97-AF65-F5344CB8AC3E}">
        <p14:creationId xmlns:p14="http://schemas.microsoft.com/office/powerpoint/2010/main" val="1538834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41DC0-885C-B6E6-CF1F-8FC7DC99B25E}"/>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CF290829-9E1F-99B8-0C27-88F7EBB7A152}"/>
              </a:ext>
            </a:extLst>
          </p:cNvPr>
          <p:cNvSpPr>
            <a:spLocks noGrp="1"/>
          </p:cNvSpPr>
          <p:nvPr>
            <p:ph type="title"/>
          </p:nvPr>
        </p:nvSpPr>
        <p:spPr>
          <a:xfrm>
            <a:off x="350423" y="139380"/>
            <a:ext cx="8820472" cy="699542"/>
          </a:xfrm>
        </p:spPr>
        <p:txBody>
          <a:bodyPr/>
          <a:lstStyle/>
          <a:p>
            <a:r>
              <a:rPr lang="de-DE"/>
              <a:t>Organisation &amp; Preise</a:t>
            </a:r>
          </a:p>
        </p:txBody>
      </p:sp>
      <p:sp>
        <p:nvSpPr>
          <p:cNvPr id="9" name="Rechteck 8">
            <a:extLst>
              <a:ext uri="{FF2B5EF4-FFF2-40B4-BE49-F238E27FC236}">
                <a16:creationId xmlns:a16="http://schemas.microsoft.com/office/drawing/2014/main" id="{7DE54BBF-4803-1628-3114-7008568F3957}"/>
              </a:ext>
            </a:extLst>
          </p:cNvPr>
          <p:cNvSpPr/>
          <p:nvPr/>
        </p:nvSpPr>
        <p:spPr>
          <a:xfrm>
            <a:off x="539552" y="1430498"/>
            <a:ext cx="1872208" cy="2509403"/>
          </a:xfrm>
          <a:prstGeom prst="rect">
            <a:avLst/>
          </a:prstGeom>
          <a:noFill/>
          <a:ln>
            <a:solidFill>
              <a:schemeClr val="bg1">
                <a:lumMod val="85000"/>
              </a:schemeClr>
            </a:solidFill>
          </a:ln>
        </p:spPr>
        <p:txBody>
          <a:bodyPr wrap="square" rtlCol="0" anchor="t">
            <a:noAutofit/>
          </a:bodyPr>
          <a:lstStyle/>
          <a:p>
            <a:pPr marL="0" indent="0">
              <a:buNone/>
            </a:pPr>
            <a:r>
              <a:rPr lang="de-DE" sz="1200">
                <a:latin typeface="+mj-lt"/>
              </a:rPr>
              <a:t>Diese Folien sind als Einreichungshilfe gedacht. Wenn Sie eine andere Präsentationsmöglichkeit z.B. eine Zeichnung, ein Video oder ein Konzept in Word einreichen wollen, dann ist das natürlich ebenfalls möglich. Wir bitten jedenfalls um eine kurze und aussagekräftige Erläuterung.</a:t>
            </a:r>
          </a:p>
          <a:p>
            <a:pPr marL="0" indent="0">
              <a:buNone/>
            </a:pPr>
            <a:endParaRPr lang="de-DE" sz="1200">
              <a:latin typeface="+mj-lt"/>
            </a:endParaRPr>
          </a:p>
        </p:txBody>
      </p:sp>
      <p:sp>
        <p:nvSpPr>
          <p:cNvPr id="10" name="Rechteck 9">
            <a:extLst>
              <a:ext uri="{FF2B5EF4-FFF2-40B4-BE49-F238E27FC236}">
                <a16:creationId xmlns:a16="http://schemas.microsoft.com/office/drawing/2014/main" id="{A4CA5A46-3C26-71B9-1FD1-A3EDD03F36F4}"/>
              </a:ext>
            </a:extLst>
          </p:cNvPr>
          <p:cNvSpPr/>
          <p:nvPr/>
        </p:nvSpPr>
        <p:spPr>
          <a:xfrm>
            <a:off x="537744" y="4110308"/>
            <a:ext cx="8066703" cy="554310"/>
          </a:xfrm>
          <a:prstGeom prst="rect">
            <a:avLst/>
          </a:prstGeom>
          <a:noFill/>
          <a:ln>
            <a:solidFill>
              <a:schemeClr val="bg1">
                <a:lumMod val="85000"/>
              </a:schemeClr>
            </a:solidFill>
          </a:ln>
        </p:spPr>
        <p:txBody>
          <a:bodyPr wrap="square" rtlCol="0" anchor="t">
            <a:noAutofit/>
          </a:bodyPr>
          <a:lstStyle/>
          <a:p>
            <a:pPr marL="0" indent="0" algn="ctr">
              <a:buNone/>
            </a:pPr>
            <a:r>
              <a:rPr lang="de-DE" sz="1200">
                <a:latin typeface="+mj-lt"/>
              </a:rPr>
              <a:t>Einreichung bitte bis 30.11.26 an </a:t>
            </a:r>
            <a:r>
              <a:rPr lang="de-DE" sz="1200">
                <a:latin typeface="+mj-lt"/>
                <a:hlinkClick r:id="rId3"/>
              </a:rPr>
              <a:t>stephan.koehl@rheinhessen.info</a:t>
            </a:r>
            <a:endParaRPr lang="de-DE" sz="1200">
              <a:latin typeface="+mj-lt"/>
            </a:endParaRPr>
          </a:p>
          <a:p>
            <a:pPr marL="0" indent="0" algn="ctr">
              <a:buNone/>
            </a:pPr>
            <a:r>
              <a:rPr lang="de-DE" sz="1200">
                <a:latin typeface="+mj-lt"/>
              </a:rPr>
              <a:t>Stephan Köhl, Otto-Lilienthal-Straße 4, 55232 Alzey, Tel: 0160-985 470 15</a:t>
            </a:r>
          </a:p>
        </p:txBody>
      </p:sp>
      <p:sp>
        <p:nvSpPr>
          <p:cNvPr id="11" name="Rechteck 10">
            <a:extLst>
              <a:ext uri="{FF2B5EF4-FFF2-40B4-BE49-F238E27FC236}">
                <a16:creationId xmlns:a16="http://schemas.microsoft.com/office/drawing/2014/main" id="{5B3F4920-3083-2761-5231-A5146B86B2C1}"/>
              </a:ext>
            </a:extLst>
          </p:cNvPr>
          <p:cNvSpPr/>
          <p:nvPr/>
        </p:nvSpPr>
        <p:spPr>
          <a:xfrm>
            <a:off x="2627784" y="2694453"/>
            <a:ext cx="3456384" cy="1245449"/>
          </a:xfrm>
          <a:prstGeom prst="rect">
            <a:avLst/>
          </a:prstGeom>
          <a:noFill/>
          <a:ln>
            <a:solidFill>
              <a:schemeClr val="bg1">
                <a:lumMod val="85000"/>
              </a:schemeClr>
            </a:solidFill>
          </a:ln>
        </p:spPr>
        <p:txBody>
          <a:bodyPr wrap="square" rtlCol="0" anchor="t">
            <a:noAutofit/>
          </a:bodyPr>
          <a:lstStyle/>
          <a:p>
            <a:pPr marL="0" indent="0">
              <a:buNone/>
            </a:pPr>
            <a:r>
              <a:rPr lang="de-DE" sz="1200">
                <a:latin typeface="+mj-lt"/>
              </a:rPr>
              <a:t>Die Jury entscheident insb. nach folgenden Kriterien:</a:t>
            </a:r>
          </a:p>
          <a:p>
            <a:pPr marL="171450" indent="-171450">
              <a:buFont typeface="Arial" panose="020B0604020202020204" pitchFamily="34" charset="0"/>
              <a:buChar char="•"/>
            </a:pPr>
            <a:r>
              <a:rPr lang="de-DE" sz="1200">
                <a:latin typeface="+mj-lt"/>
              </a:rPr>
              <a:t>Bezug zu Rheinhessen</a:t>
            </a:r>
          </a:p>
          <a:p>
            <a:pPr marL="171450" indent="-171450">
              <a:buFont typeface="Arial" panose="020B0604020202020204" pitchFamily="34" charset="0"/>
              <a:buChar char="•"/>
            </a:pPr>
            <a:r>
              <a:rPr lang="de-DE" sz="1200">
                <a:latin typeface="+mj-lt"/>
              </a:rPr>
              <a:t>Originalität</a:t>
            </a:r>
          </a:p>
          <a:p>
            <a:pPr marL="171450" indent="-171450">
              <a:buFont typeface="Arial" panose="020B0604020202020204" pitchFamily="34" charset="0"/>
              <a:buChar char="•"/>
            </a:pPr>
            <a:r>
              <a:rPr lang="de-DE" sz="1200">
                <a:latin typeface="+mj-lt"/>
              </a:rPr>
              <a:t>Wiedererkennbarkeit</a:t>
            </a:r>
          </a:p>
          <a:p>
            <a:pPr marL="171450" indent="-171450">
              <a:buFont typeface="Arial" panose="020B0604020202020204" pitchFamily="34" charset="0"/>
              <a:buChar char="•"/>
            </a:pPr>
            <a:r>
              <a:rPr lang="de-DE" sz="1200">
                <a:latin typeface="+mj-lt"/>
              </a:rPr>
              <a:t>emotionale Wirkung</a:t>
            </a:r>
          </a:p>
          <a:p>
            <a:pPr marL="171450" indent="-171450">
              <a:buFont typeface="Arial" panose="020B0604020202020204" pitchFamily="34" charset="0"/>
              <a:buChar char="•"/>
            </a:pPr>
            <a:r>
              <a:rPr lang="de-DE" sz="1200">
                <a:latin typeface="+mj-lt"/>
              </a:rPr>
              <a:t>Potential &amp; Einsatzmögl. für Regionswerbung</a:t>
            </a:r>
          </a:p>
        </p:txBody>
      </p:sp>
      <p:sp>
        <p:nvSpPr>
          <p:cNvPr id="12" name="Rechteck 11">
            <a:extLst>
              <a:ext uri="{FF2B5EF4-FFF2-40B4-BE49-F238E27FC236}">
                <a16:creationId xmlns:a16="http://schemas.microsoft.com/office/drawing/2014/main" id="{52B3A9E2-8356-1D01-DFCB-A6014934FE13}"/>
              </a:ext>
            </a:extLst>
          </p:cNvPr>
          <p:cNvSpPr/>
          <p:nvPr/>
        </p:nvSpPr>
        <p:spPr>
          <a:xfrm>
            <a:off x="2627784" y="1430500"/>
            <a:ext cx="3456384" cy="1058366"/>
          </a:xfrm>
          <a:prstGeom prst="rect">
            <a:avLst/>
          </a:prstGeom>
          <a:noFill/>
          <a:ln>
            <a:solidFill>
              <a:schemeClr val="bg1">
                <a:lumMod val="85000"/>
              </a:schemeClr>
            </a:solidFill>
          </a:ln>
        </p:spPr>
        <p:txBody>
          <a:bodyPr wrap="square" rtlCol="0" anchor="t">
            <a:noAutofit/>
          </a:bodyPr>
          <a:lstStyle/>
          <a:p>
            <a:r>
              <a:rPr lang="de-DE" sz="1200">
                <a:latin typeface="+mj-lt"/>
              </a:rPr>
              <a:t>Folgende Preise werden vergeben:</a:t>
            </a:r>
          </a:p>
          <a:p>
            <a:pPr marL="228600" indent="-228600">
              <a:buFont typeface="+mj-lt"/>
              <a:buAutoNum type="arabicPeriod"/>
            </a:pPr>
            <a:r>
              <a:rPr lang="de-DE" sz="1200">
                <a:latin typeface="+mj-lt"/>
              </a:rPr>
              <a:t>Preis der Jury – 2.500 Euro</a:t>
            </a:r>
          </a:p>
          <a:p>
            <a:pPr marL="228600" indent="-228600">
              <a:buFont typeface="+mj-lt"/>
              <a:buAutoNum type="arabicPeriod"/>
            </a:pPr>
            <a:r>
              <a:rPr lang="de-DE" sz="1200">
                <a:latin typeface="+mj-lt"/>
              </a:rPr>
              <a:t>HWK Nachwuchs-Preis – 1.000 Euro</a:t>
            </a:r>
          </a:p>
          <a:p>
            <a:pPr marL="228600" indent="-228600">
              <a:buFont typeface="+mj-lt"/>
              <a:buAutoNum type="arabicPeriod"/>
            </a:pPr>
            <a:r>
              <a:rPr lang="de-DE" sz="1200">
                <a:latin typeface="+mj-lt"/>
              </a:rPr>
              <a:t>IHK Preis der Wirtschaft – 1.000 Euro</a:t>
            </a:r>
          </a:p>
          <a:p>
            <a:pPr marL="228600" indent="-228600">
              <a:buFont typeface="+mj-lt"/>
              <a:buAutoNum type="arabicPeriod"/>
            </a:pPr>
            <a:r>
              <a:rPr lang="de-DE" sz="1200">
                <a:latin typeface="+mj-lt"/>
              </a:rPr>
              <a:t>Volksbank: Preis der Vereine – 1.000 Euro</a:t>
            </a:r>
          </a:p>
        </p:txBody>
      </p:sp>
      <p:sp>
        <p:nvSpPr>
          <p:cNvPr id="13" name="Rechteck 12">
            <a:extLst>
              <a:ext uri="{FF2B5EF4-FFF2-40B4-BE49-F238E27FC236}">
                <a16:creationId xmlns:a16="http://schemas.microsoft.com/office/drawing/2014/main" id="{6ACD640F-FDE9-B9C6-C794-9EF913C2030E}"/>
              </a:ext>
            </a:extLst>
          </p:cNvPr>
          <p:cNvSpPr/>
          <p:nvPr/>
        </p:nvSpPr>
        <p:spPr>
          <a:xfrm>
            <a:off x="6329996" y="1429690"/>
            <a:ext cx="2160240" cy="2510212"/>
          </a:xfrm>
          <a:prstGeom prst="rect">
            <a:avLst/>
          </a:prstGeom>
          <a:solidFill>
            <a:schemeClr val="bg1"/>
          </a:solidFill>
          <a:ln>
            <a:solidFill>
              <a:schemeClr val="bg1">
                <a:lumMod val="85000"/>
              </a:schemeClr>
            </a:solidFill>
          </a:ln>
        </p:spPr>
        <p:txBody>
          <a:bodyPr wrap="square" rtlCol="0" anchor="t">
            <a:noAutofit/>
          </a:bodyPr>
          <a:lstStyle/>
          <a:p>
            <a:r>
              <a:rPr lang="de-DE" sz="1200">
                <a:latin typeface="+mj-lt"/>
              </a:rPr>
              <a:t>Mit dem Ideenwettbewerb „Rheinhessen-Symbole gesucht“ laden wir alle Menschen mit Bezug zu Rheinhessen ein, kreative </a:t>
            </a:r>
            <a:br>
              <a:rPr lang="de-DE" sz="1200">
                <a:latin typeface="+mj-lt"/>
              </a:rPr>
            </a:br>
            <a:r>
              <a:rPr lang="de-DE" sz="1200">
                <a:latin typeface="+mj-lt"/>
              </a:rPr>
              <a:t>Ideen einzureichen.</a:t>
            </a:r>
          </a:p>
          <a:p>
            <a:endParaRPr lang="de-DE" sz="1200">
              <a:latin typeface="+mj-lt"/>
            </a:endParaRPr>
          </a:p>
          <a:p>
            <a:r>
              <a:rPr lang="de-DE" sz="1200">
                <a:latin typeface="+mj-lt"/>
              </a:rPr>
              <a:t>Wichtig: Gesucht wird weder ein neues Logo noch eine neue Marke oder Positionierung für Rheinhessen. Rheinhessen steht für „lebendiges Miteinander“</a:t>
            </a:r>
          </a:p>
        </p:txBody>
      </p:sp>
    </p:spTree>
    <p:extLst>
      <p:ext uri="{BB962C8B-B14F-4D97-AF65-F5344CB8AC3E}">
        <p14:creationId xmlns:p14="http://schemas.microsoft.com/office/powerpoint/2010/main" val="11943105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75000"/>
          </a:schemeClr>
        </a:solidFill>
      </a:spPr>
      <a:bodyPr wrap="square" rtlCol="0" anchor="ctr">
        <a:noAutofit/>
      </a:bodyPr>
      <a:lstStyle>
        <a:defPPr algn="ctr">
          <a:defRPr sz="1200" b="1" dirty="0" err="1"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Bildschirmpräsentation (16:9)</PresentationFormat>
  <Paragraphs>49</Paragraphs>
  <Slides>7</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Arial</vt:lpstr>
      <vt:lpstr>Wingdings</vt:lpstr>
      <vt:lpstr>Calibri</vt:lpstr>
      <vt:lpstr>ＭＳ Ｐゴシック</vt:lpstr>
      <vt:lpstr>Office-Design</vt:lpstr>
      <vt:lpstr>Ideenwettbewerb Rheinhessen-Symbole</vt:lpstr>
      <vt:lpstr>1. Projekt-Titel</vt:lpstr>
      <vt:lpstr>2. Die Idee visualisiert</vt:lpstr>
      <vt:lpstr>3. Bezug zu Rheinhessen</vt:lpstr>
      <vt:lpstr>4. Charakter und Besonderheiten</vt:lpstr>
      <vt:lpstr>5. Mögliche Anwendungen</vt:lpstr>
      <vt:lpstr>Organisation &amp; Preise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Name</dc:creator>
  <cp:lastModifiedBy>Stephan Köhl</cp:lastModifiedBy>
  <cp:revision>667</cp:revision>
  <cp:lastPrinted>2026-07-29T14:15:54Z</cp:lastPrinted>
  <dcterms:created xsi:type="dcterms:W3CDTF">2012-11-26T22:14:56Z</dcterms:created>
  <dcterms:modified xsi:type="dcterms:W3CDTF">2026-08-24T19:07:17Z</dcterms:modified>
</cp:coreProperties>
</file>